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58" r:id="rId6"/>
    <p:sldId id="259" r:id="rId7"/>
    <p:sldId id="260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7" r:id="rId17"/>
    <p:sldId id="272" r:id="rId18"/>
    <p:sldId id="274" r:id="rId19"/>
    <p:sldId id="273" r:id="rId20"/>
    <p:sldId id="275" r:id="rId21"/>
    <p:sldId id="276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55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23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85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11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6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04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2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8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00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46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65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4F66F-E0B1-4190-8FF8-AC39E14AEDD1}" type="datetimeFigureOut">
              <a:rPr lang="fr-FR" smtClean="0"/>
              <a:t>12/02/2020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65E2C-7E5E-4737-A351-36BABBAF8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69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Atlas Poisson Bretagne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026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Identifier les variables explicatives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107504" y="1484784"/>
            <a:ext cx="884017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 nombreuses variables pourraient expliquer ces aires de répartition, parmi lesquelles 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La surface des BV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Le rang de Strahler maximum d’un BV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L’altitude moyenne des BV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La pente des BV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Présence de plan d’eau importants sur cours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Contraintes importantes de continuité biologique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Les jeux de connexion/déconnexion des BV en fonction des dynamiques de glaciation et </a:t>
            </a:r>
            <a:br>
              <a:rPr lang="fr-FR" dirty="0" smtClean="0"/>
            </a:br>
            <a:r>
              <a:rPr lang="fr-FR" dirty="0" smtClean="0"/>
              <a:t>du niveau de la mer dans le temps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L’orientation agricole des BV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…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92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Identifier les variables explicatives</a:t>
            </a:r>
            <a:endParaRPr lang="fr-FR" sz="3200" dirty="0"/>
          </a:p>
        </p:txBody>
      </p:sp>
      <p:pic>
        <p:nvPicPr>
          <p:cNvPr id="9218" name="Picture 2" descr="D:\SIG\PROJETS\atlas_locaux\2020\cartes_indicateurs\altitude_media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079576"/>
            <a:ext cx="7992889" cy="565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81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Identifier les variables explicatives</a:t>
            </a:r>
            <a:endParaRPr lang="fr-FR" sz="3200" dirty="0"/>
          </a:p>
        </p:txBody>
      </p:sp>
      <p:pic>
        <p:nvPicPr>
          <p:cNvPr id="11266" name="Picture 2" descr="D:\SIG\PROJETS\atlas_locaux\2020\cartes_indicateurs\pente_moyenne_tronc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7" y="1052736"/>
            <a:ext cx="7943713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44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Identifier les variables explicatives</a:t>
            </a:r>
            <a:endParaRPr lang="fr-FR" sz="3200" dirty="0"/>
          </a:p>
        </p:txBody>
      </p:sp>
      <p:pic>
        <p:nvPicPr>
          <p:cNvPr id="10242" name="Picture 2" descr="D:\SIG\PROJETS\atlas_locaux\2020\cartes_indicateurs\strahl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7920880" cy="56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6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Identifier les variables explicatives</a:t>
            </a:r>
            <a:endParaRPr lang="fr-FR" sz="3200" dirty="0"/>
          </a:p>
        </p:txBody>
      </p:sp>
      <p:pic>
        <p:nvPicPr>
          <p:cNvPr id="12290" name="Picture 2" descr="D:\SIG\PROJETS\atlas_locaux\2020\cartes_indicateurs\ratio_plan_dea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8095651" cy="572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4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Identifier les variables explicatives</a:t>
            </a:r>
            <a:endParaRPr lang="fr-FR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052736"/>
            <a:ext cx="5040560" cy="575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81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Imag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5610225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767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Niveau des océans depuis dernière glaciation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/>
          </a:bodyPr>
          <a:lstStyle/>
          <a:p>
            <a:r>
              <a:rPr lang="fr-FR" sz="2400" dirty="0"/>
              <a:t>Rachel M. </a:t>
            </a:r>
            <a:r>
              <a:rPr lang="fr-FR" sz="2400" dirty="0" err="1"/>
              <a:t>Spratt</a:t>
            </a:r>
            <a:r>
              <a:rPr lang="fr-FR" sz="2400" dirty="0"/>
              <a:t> and Lorraine E. </a:t>
            </a:r>
            <a:r>
              <a:rPr lang="fr-FR" sz="2400" dirty="0" err="1"/>
              <a:t>Lisiecki</a:t>
            </a:r>
            <a:r>
              <a:rPr lang="fr-FR" sz="2400" dirty="0"/>
              <a:t>. 2016. A </a:t>
            </a:r>
            <a:r>
              <a:rPr lang="fr-FR" sz="2400" dirty="0" err="1"/>
              <a:t>Late</a:t>
            </a:r>
            <a:r>
              <a:rPr lang="fr-FR" sz="2400" dirty="0"/>
              <a:t> </a:t>
            </a:r>
            <a:r>
              <a:rPr lang="fr-FR" sz="2400" dirty="0" err="1"/>
              <a:t>Pleistocene</a:t>
            </a:r>
            <a:r>
              <a:rPr lang="fr-FR" sz="2400" dirty="0"/>
              <a:t> </a:t>
            </a:r>
            <a:r>
              <a:rPr lang="fr-FR" sz="2400" dirty="0" err="1"/>
              <a:t>sea</a:t>
            </a:r>
            <a:r>
              <a:rPr lang="fr-FR" sz="2400" dirty="0"/>
              <a:t> </a:t>
            </a:r>
            <a:r>
              <a:rPr lang="fr-FR" sz="2400" dirty="0" err="1"/>
              <a:t>level</a:t>
            </a:r>
            <a:r>
              <a:rPr lang="fr-FR" sz="2400" dirty="0"/>
              <a:t> </a:t>
            </a:r>
            <a:r>
              <a:rPr lang="fr-FR" sz="2400" dirty="0" err="1" smtClean="0"/>
              <a:t>stack</a:t>
            </a:r>
            <a:endParaRPr lang="fr-FR" sz="2400" dirty="0" smtClean="0"/>
          </a:p>
          <a:p>
            <a:endParaRPr lang="fr-FR" sz="2400" dirty="0"/>
          </a:p>
        </p:txBody>
      </p:sp>
      <p:sp>
        <p:nvSpPr>
          <p:cNvPr id="4" name="AutoShape 2" descr="http://127.0.0.1:14010/graphics/plot_zoom_png?width=743&amp;height=435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65807"/>
            <a:ext cx="7075487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79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Comparaison des surfaces des BV avec et sans CHE</a:t>
            </a:r>
            <a:endParaRPr lang="fr-FR" dirty="0"/>
          </a:p>
        </p:txBody>
      </p:sp>
      <p:sp>
        <p:nvSpPr>
          <p:cNvPr id="4" name="AutoShape 2" descr="data:image/png;base64,iVBORw0KGgoAAAANSUhEUgAABUAAAAPACAMAAADDuCPrAAAA2FBMVEUAAAAAADoAAGYAOjoAOmYAOpAAZpAAZrY6AAA6ADo6OgA6Ojo6OmY6ZmY6ZpA6ZrY6kLY6kNtmAABmOgBmOjpmZgBmZjpmZmZmZpBmkLZmkNtmtttmtv+QOgCQZjqQZmaQkGaQkLaQkNuQtpCQtraQttuQ29uQ2/+2ZgC2Zjq2kDq2kGa2kJC2tpC2tra2ttu225C227a229u22/+2///bkDrbkGbbtmbbtpDbtrbb25Db27bb29vb2//b/7bb/9vb////tmb/25D/27b/29v//7b//9v///+oB57/AAAACXBIWXMAAB2HAAAdhwGP5fFlAAAgAElEQVR4nO3de2MbRbonYBnC2kuA2QBnAsNlzuzCJhx2mF0gXE7CbkzA/v7faHWxpFarZFdXV6mrpOf5J44ll7rfeuvnbqklz24BSDKbegMAWiV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NR8gP5+Net6+71/vB454p8fdgd8/N7Xr7s3XDx76Od//tuAB7v59t3FoO/998BWP7/bhM8HjHcUkYUIClRnOYXDhzu0FcuyXSZsWqLnybU4CS+OXO49iz6Y7vFPLUAXa+qzcSPuBmhnwKjc+OWj2ZP4x9ps/Tv7AbrZjsBt00oP0GB12g7Q64nzY2qTB+hywic7yDjBAJ0NSbCAvQBdT09Ebrz5ctDDbx/qcv/G602A3/uQE0gN0APVaTpAb76ocIKOafoAXfTPZAcZJxmg4xo6EKCrASNy4/mw/N5kZOBnFiszyy+E/FID9EB1mg7QFzWeIhzT9AG6XClTrZHTCNDNMvrjm0PHc/G6C/PVt1fbAfMH6It1Ot/s37basX+bndACzRug9z7KZa7RHrDsidp+wR3V9AG6PA5568dpHvvEAvRu+Yyq5m5Oro5wlwMWCtAD8bi67ecqz+ETnWCATrl261BBgE75W+zkAnT8auzl5Oq18M/3bwjJF6CrM/gnq+cTTuQQ5/QCdDlLR3qsSlUQoMspn+g07TQDtHNM8PLLxXVCb3/w9d3/V4l09wMvQk8x9nLy+mCA9ofePqMZfFXwvrtfHtyv57sZ+2K1wT/Nh3r709d34y7u+vjT3zo//ce3j5e7+d6n4bYK3/7Lx1erYZcPfnnwvp1CXN8VcLkRFx/80Bnsr4vdnT1e7+/h6nSm8PBwtzerzdjuZ286fvl4Ud3PXvcCdK86Qx4iOEDXdWdvXqy+Xl2Y9t56lmNnrF+uY2z96g67XRnc4K39ZlgH6LL+73W3/ni71J2GIzu5AL3eCZzfP9os2kc7C3l5j9Xpef9XV2SA7g99b4Def/fLvf1aH5wu77XdmlV3f7N9kDfb15r+stmRn7avrF2ErkoN3r551eriWTdAA/fdC9A3m51b/zLqvrb3aHvPYHX2AnR/uPlS2g54t58707H5kUc/dAM0UJ0hD3GgvFvPO5uwCtCf14M8+mHAjO2X6xhbH1wf+xvcEWiGVYBu67/e+mPu0rIVLkM7WNzJBejOaeKLWdeTzj0W/1klxt65Y1yABoa+L0AfuPtlf7fuzuDXR8yXO+M8Xv3Q4jh75yKE9a+C4G7fvzE7Fx9c/I9tgIbu2w/Q96/697jeuTZiedf4AN0frntJwmY/u9PRKcPFu9uChaoz5CHC5d1absJO1Z/29jpuxgLlOsLWH2iE/gY/cP/l9x51mufZ8Xdpeddpnoo+sQB9+UV32rtrdjszN+v7XHenayv0HOjyv90bQkPfE6AP3f3y8G7tvir2YneQ3iVXl9uf3dprrODtu+26GSx4336A7t2jfyXYotPjAzSw8c93v/uktxUHNj5YncEP0R+gv+Xr7+6my2bgiBkLlesIW39gfbzY+869jRPe7SPv0mIjpnmp9TQCtDcBdydPd093Lp6tWZ1Y7RyuXK5uPnBYsZmN615TdC4JDQx94GWSQ3c//CLS9pbtEfDm+yuLMVbp/tnr25tvtndbfnNxBrk6LdprrODtq4d59D+3Z8OXB++7H6CL879frjabsPzuW/Ox1teVfX5fdfYDtDfc+mmXH9bf7U/Hi81Prc/wthvfr86QhwgO0J+l3unOcitWJXwSOWPhchXf+gNd2dvghxpnvdvzb7/c7vaRd2n9POrxnWCA/pd1IG2PHdfNcpdVqzl/N9Aim7veHdm8+uZquxQ6Nxwa+kBEHLr7wQDdnMH3z+Hv2jXwNODm1dDON1fF6S2c4O03nUP3u+O5w2PtBehqF7ZR3w2W529/8tVvnTJEBGh/uO4raavNeLKzFd2Nvztw6W1857XiAQ8RHqDjebe8LzoDd7YoYsaC5TrS1u935e4Gd4SbIbzbR96lnVOBozrBAF0/Hb57BVD3xZj73+QTeCdS/8z14NDhiDh494MB2t3anXP4brve3e2y8yDLu938+vfHl50H7h95hG7fidq7Q/RD990P0M5bXZe7uXqDwM6Lr4ersx+g/eF2zgmeP/7kq1e7W3Fg48PVGfAQ4QE6hfyi80N3U9PdiuVNETMWLFfxrT/UlbsbvLO/oWbYvBlkZ5Qj79Ky3JNcyHSKAdp9kWbTNJ1juvs/wyMQoN3f0tsXREJDhyPi4N0PBmjn1+/uOfzOKt15uN3V3N2Vw9d3bG/f2cTVFl4euu9egO78Xlpszrq+b3/yr+7ORQbo3nC79dvZoP3p2G58uDoDHiKqvLtPT+9uxeaXyf0zFixX8a0/1JW7GxzWD9B1D2++f+RdCv2COI7TCNB1HW/Wb73cnEdu0+l5NxTuTlOCzzvvBeij7nOq21/SoaHDEXHw7ocCdOfgYOccfuf3/f5rJ92+v3n57+/etxZ2bt/dkp1a7Y/VD9C7zt12f3fDOlf2RQbo3nC7l6btFCkwHeuNP1Cd+Ie4v7y3wQDd3Yrt0fiz+4YMlav81h/qyp0NDtlthp1T6c0mHXmXBGiy4IX0y8r3nvcJTHT4aeedAH378Sc/7NywXbGhoe8J0NDdDwXo7sWf3XP4wGHOjrvHfvPtx9sj80CA7t2+uyU7G7w/1oEA7ez9n9vrC2fb30DDArSXQdEBut74A9WJf4jD5e1uwW6ArovWy6MHZixQrvJbf6grdza4b78ZArt9/F0KHWEfx8kF6PYX6H0BeneGcfgINHTL8QK0dwVHp1V2fuJQQ/18tfO9vQAN3H4wQENj9QN0/XOdve9eBP3QNQr9AN0bLn+ARj1ExgB9aMb2y1V+6+8N0PDziaFmOBCgx90lAZpsL0A3Txnecwq/mYmDz4FGBGi5U/jAy1jB1+13ntfdunsTyeNP/vV/g8+Bhm4/dAofHCsiQG8X7/p7d7Pxl4HbNx4M0IdO4a+DG3+gOvEPcWCA3hZEncI/MGMLvXKV3/p7T+GDARpshnv273i7NN2V9CccoKEnyXdeijkwGxEBenDo+BeR9puvvws9odftgw+3Ov//erPFwYv6+7cfeB0mPFZcgC68+l8fz7YjjwrQzbsjLt7/x/evbw9OR/hFpN7uxz3Ege3diH8R6f4ZC5ar+NYf6soHLg3pN8PObu833HF2yXOgycKn8Is5PHwZU/eNf89u+yICtPBlTKEz+ODr9sGf72xDMECDt+/cc3slUHisBwP05uW3H//XZ53B7qvOwwG6s3GbCxT607G38eHqDniIe05ml3aPe+67jOn+GQuWq/jW33sZ08FLQ/aaIbzbR96l5b1dxpSiH6CrwnfetvCs8+3L5dd3l/v+76vwdEQE6MGhD0TEobvf8+Re90Xw/lXOm5/YXlW+/C396eK3dPc8J3RFSvj28IX0B8Z6KEB3dqDz8VipAdq9qit0peCBdwGEqjPoIcID9Eq56ZRVgVZvg1ttReSMhctVfOsPdeWhlDrQDHe73Sn+/GePvUuuA022G6A3v3y0WT935T7wBsr57K/+DR8vPhCgh4ZezfoPty93Pz7s3i0J/0reib1tq4eeuFq8aeTmp/Wvg7uPSPls8ya6YIDu3b59K+fL7Vs5D9z3wSPQ1WYt3oZ3u5qQ1T3uq869AXq3cd/f3v7n9k2Ee5fzd95E2XlGerc6wx4iOEB/Xnrvsl1Ua++tnPfO2IFyFd/6A115f4DuNcPdbvfewXrkXfJWzmTBC+l3knLr885PXMZ+GlP4hvDQ22/3JvO+u++d0O18IMrS9WbM3k/0937zHFbXA9ty96Jp8PM4wvd9MED3XgX7/L7qPByg/Sc1+lsR90kond8UkQ8RHKA/L+ud2atV4GW/8JDhchXf+gNdefA8OdwM4d0+8i5dB/fvGE4zQAMfvbGZl04+RX0e6IEbQkN3tqb/2zB892Cvdt5IufPI24tbOz+x+6lh22C58/iqP9TB2zvffuvf1lsQvu/DLyL1ZuXJvdWJCNCHPs6ue9Xh+9t9ClRn0EMEB+hv+bq8y6l5tN2QA2cZoSHD5Sq99Qe68v4nGu9sm2F5986n+N395j/uLi1+bJKrmE4yQDt/GP6XzgfGPlt963mn9MGT+LgADQ19u7nSox9aB+4e7NXQE5fP19/b+4k3nRV7t9+bT8m9+Cz46uSB24OfSRy8b8Sr8Mu/YLw3H+HqRATogx+ofLN5vCfdVAtUZ8hDBAfoWK7x9Virqfl/6w3Z+UDlB2bsQLkKb/1tuCsPv/gUbIbl3fc/R/qou7QzD8d1agF68fj9r3cK+ebvqz9Z8P3d/1dnw3fFvvslF3iD3sMBuj/00uovS7y/90Eawbsfvlq4F3qrrb4M/sTqjzJcvLfd75ufF5+Hu/x7DMHXbQ7dvvmrDNsADd436jKmN/++/FDet9/rzkewOjEBevvgn/R4uRx6fuvuJ/PsVWfIQ4TL2/GiM1Xrqen9bYuoGTtQrsJbv3zcva6859X7UDOsAvTu0Xf+pMfxdmnZCpM8Bdp+gFJAMHbZtwzr+57Q5hiuDxzyHIEAZeHmi8dPv9pcFSJAI3X/KqcAnczz6SovQFnYuSLh4JMY9F1vz+EF6FSWzTvR73sBytLqpavlSwCrC0Gn+RtdrVmu3Qcu/6Gw6wnbVYCytHc1gzP4KNebc3gBOpXnE7arAGWld0G0JIizOAS9/x08FLZ4xmmy8yUByp2dD3vc/5NihF2vD38E6ERezCZ6F9KCAGXjl78uL7u7eO/T3x6+M3eed68oF6BHtzgAvZzs0QUoQCIBCpBIgAIkEqAAiQQoQCIBCpBIgAIkEqAAiQQoQCIBCpBIgAIkEqAAiQQoQCIBCpBIgAIkEqAAiQQoQCIBCpBIgAIkEqAAiQQoQCIBCpBIgAIkEqAAiQQoQCIBCpBIgAIkEqAAiQQoQCIBCpBIgAIkEqAAiQQoQCIBCpBIgAIkEqAAiQQoQCIBCpBIgAIkEqAAiQQoQCIBCpBIgAIkEqAAiQQoQCIBCpBIgAIkEqAAiQQoQCIBCpBIgAIkEqAAiQQoQCIBCpBIgAIkqjtAZwDZ5I+o7CNmNHW1gdOSPaNyD5hTgV8YwNkSoACJBChAIgEKkEiAAiQSoACJBChAIgEKkEiAAiQSoACJBChAIgEKkEiAAiQSoACJBChAIgEKkEiAAiQSoACJBChAIgEKkEiAQlOm/iNqWU1dzNEEKLRk6sjLa+pqjiZAgT4LJZIABfoslEgCFOizUCIJUKDPQokkQIE+CyWSAAX6LJRIAhTos1AiCVCgz0KJJEABEglQgEQCFCCRAAVIJEABEglQgEQCFCCRAAX6LJRIAhTos1AiCVCgz0KJJECBPgslkgAF+iyUSAIU6LNQIglQoM9CiSRAgT4LJZIABfoslEgCFCCRAAVIJEABEglQgEQCFCCRAAVIJEABEglQoM9CiSRAgT4LJZIABfoslEgCFOizUCIJUKDPQokkQIE+CyWSAAX6LJRIAhTos1AiCVCgz0KJJEABEglQgEQCFCCRAAVIJEABEglQgEQCFCCRAAX6LJRIAhTos1AiCVCgz0KJJECBPgslkgAF+iyUSAIU6LNQIglQoM9CiSRAgT4LJZIABfoslEgCFCCRAAVIJEABEglQgEQCFCCRAAVIJEABEglQoM9CiSRAgT4LJZIABfoslEgCFOizUCIJUKDPQokkQIE+CyWSAAX6LJRI7Qbozct//Tb4h/QFRLBQIrUWoL9+990Pi3/ffDSbu/jbwB/XFxDBQonUVoD+fLWIzXde314vv1h9PYS+APJpKkBf3KXm5Z8fzo8+nz59d/H1oBEEKJBPSwH6+/yw89FX/5yfvP91Nnuy+M4iUT8fMoQABfJpKUCfr87Yb77YHng+H3gIKkCBfBoK0EVwLg83r+fn789W35sflA56FlSAAvk0FKB/fjh768edL3a+DG1KQKmtA86PAAVI1FCAzk/hV2fu8/N2p/BQkIUSqaEA3bxiNP939SL88mX4yyFD6AuIYKFEailAr+fB+ZdXr76ZzR5vj0VdxgTZWSiRWgrQ5aHn8u1H/zkPzg++++7LwW9F0hcQwUKJ1FSA3nyzzM/50ef6PUn3vYQUoi8ggoUSqakAvb19+ffH7326OOb8afVm+A+GvRVeX0AMCyVSYwG6dfPr359+Nfjz7PQFRLBQIjUboGn0BUSwUCIJUKDPQokkQAESCVCARAIUIJEABUgkQAESCVCARAIUIJEABfoslEgCFOizUCIJUKDPQokkQIE+CyWSAAX6LJRIAhTos1AiCVCgz0KJJECBPgslkgAF+iyUSAIUIJEABUgkQAESCVCARAIUIJEABUgkQAESCVCgz0KJJECBPgslkgAF+iyUSAIU6LNQIglQyGNGpYpOevYRcw+YkwCllKlTgsNKznr2EXMPmJMApR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mo0mpxS9VSsBGvDHr999/3rwT2lyStFbtRKgGy8/fuvH+T83317NFh59PfDnNTml6K1aCdA7N1/OZosAvflitvaXYUehmpxS9FatBOjKMjfnAbr89+Lp06eLw9DLQUNockqZUa2Ss559xNwDblzPK/HfXq/+fbL4xs1/zIP02ZAhBCilTB0SHFZy1rOPmHvAjed3ufl8e9z5fOAhqACllKlDgsNKznr2EXMPuPbnh6vDzfW/C79fzd4Z8iyoAKWUqUOCw0rOevYRcw+4Ng/O5Uvw639ve18HNuWopeS8HTsUiFdy1rOPmHvAtXVY3nwhQKnPsUOBeCVnPfuIuQdcW7z4/vnii+fbU/jrmVN46qC3aiVAV16srgJdPPF5ufrOIlOfDBlCk1OK3qqVAF2Zn6/PHv1wu0zS1WVM37iMiVrorVoJ0DvXiyvn3/vq1av/mCfpp//8cvHfQQegmpxi9FatBOja71f9Z4eH5acmpxi9VSsBurH+FJE7PkyEauitWgnQrj/++fTjx3PvffKVj7OjHn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G01OKXqrVgI0m1No8tkpmbqYGZ3UzpwUAZrNCTT51JGX19TVzOikduakCNBsNHkkhRpMyWolQLPR5JEUajAlq5UAzUaTR1KowZSsVgI0G00eSaEGU7JaCdBsNHkkhRpMyWolQLPR5JEUajAlq5UAzUaTR1KowZSsVgI0G00eSaEGU7JaCdBsNDml6K1aCdBsNDml6K1aCdBsNDml6K1aCdBsNDml6K1aCdBsNDml6K1aCdBsNDml6K1aCdBsNDml6K1aCdBsNHkkhRpMyWolQLPR5JEUajAlq5UAzUaTR1KowZSsVgI0G00eSaEGU7JaCdBsNHkkhRpMyWolQLPR5JEUajAlq5UAzUaTR1KowZSsVgI0G00eSaEGU7JaCdBsNHkkhRpMyWolQLPR5JSit2olQLPR5JSit2olQLPR5JSit2olQLPR5JSit2olQLPR5JSit2olQLPR5JSit2olQLPR5JSit2olQLPR5JEUajAlq5UAzUaTR1KowZSsVgI0G00eSaEGU7JaCdBsNHkkhRpMyWolQLPR5JEUajAlq5UAzUaTR1KowZSsVgI0G00eSaEGU7JaCdBsNHkkhRpMyWolQLPR5JEUajAlq5UAzUaTU4reqpUAzaZok8+oVMFJ707/UR6GwQRoNmVLSa3KzXp3/o/xKAwnQLNpq5TkIUDPW1ur/lhtdPPrd/96PfSH2ioleQjQ89bWqj9WG/354eytH4f+UFulJA8Bet7aWvUClMoI0PPW1qovt7F/vOp6OQ/Q7+f//jZkiLZKSR4C9Ly1teqLbez8kDNk0GFoW6UkDwF63tpa9QKUygjQ89bWqi+3sT9fzWYXT9f+ejW7eH/+7ydDXopvq5TkIUDPW1urvuDGvvliNnv0w91/Il5EOu4l1RZQrQToeWtr1Rdto5/mh51/W30pQIkkQM9bW6u+bBu9+Wg2e2d5EOoyJiIJ0PPW1qov3EY3/zGbXXx2K0CJJkDPW1urvngb/T4/CP3gtQAllgA9b22t+vJtdPPN/CD0awFKJAF63tpa9cdoo8UFTe9fCVCiCNDz1taqP0obLS5oGngN/VJbpSQPAXre2lr1R2qjn64EKHEE6Hlra9Ufq43e/H3Ym5CW2ioleQjQ89bWqq+6jdoqJXkI0PPW1qqvuo3aKiV5CNDz1taqr7qN2ioleQjQ89bWqq+6jdoqJXkI0PPW1qqvuo3aKiV5CNDz1taqr7qN2ioleQjQ89bWqq+6jdoqJXkI0PPW1qqvuo3aKiV5CNDz1taqr7qN2ioleQjQ89bWqq+6jdoqJXkI0PPW1qqvuo3aKiV5CNDz1taqr7qN2ioleRwrQKlVyVnPPmLuAXNqq5TkIUDPXclZzz5i7gFzaquU5GFmBlOySAK0ibEZw8xQigBtYmzGMDOUIkCbGJsxzAylCNAmxmYMM0MpArSJsRnDzFCKAG1ibMYwM5QiQJsYmzHMDKUI0CbGZgwzM5iSRRKgTYzNGGZmMCWLJECbGJsxzMxgShZJgDYxNmOYmcGULJIAbWJsxjAzgylZJAHaxNiMYWYGU7JIArSJsRnDzAymZJEEaBNjM4aZGUzJIgnQJsZmDDMzmJJFEqBNjM0YZoZSBGgTYzOGmaEUAdrE2IxhZihFgDYxNmOYGUoRoE2MzRhmhlIEaBNjM4aZoRQB2sTYjGFmKEWANjE2Y5iZwZQskgBtYmzGMDODKVkkAdrE2IxhZgZTskgCtImxGcPMDKZkkQRoE2MzhpkZTMkiCdAmxmYMMzOYkkUSoE2MzRhmZjAliyRAmxibMczMYEoWSYA2MTZjmJnBlCySAG1ibMYwM5QiQJsYmzHMDKUI0CbGZgwzQykCtImxGcPMUIoAbWJsxjAzlCJAmxibMcwMpQjQJsZmDDNDKQK0ibEZw8wMpmSRBGgTYzOGmRlMySIJ0CbGZgwzM5iSRRKgTYzNGGZmMCWLJECbGJsxzMxgShZJgDYxNmOYmcGULJIAbWJsxjAzgylZJAHaxNiMYWYGU5KqE7sAAAs+SURBVLJIArSJsRnDzAymZJEEaBNjM4aZoRQB2sTYjGFmKEWANjE2Y5gZShGgTYzNGGaGUgRoE2MzhpmhFAHaxNiMYWYoRYA2MTZjmBlKEaBNjM0YZmYwJYskQJsYmzHMzGBKFkmAZhybWpWb9ROlZJEEaMaxqVW5WT9RShZJgGYcm1qVm/UTpWSRBGjGsalVuVk/UUoWSYBmHJtalZv1E6VkkQRoxrGpVblZP1FKFkmANjE2Y5iZwZQskgBtYmzGMDOUIkCbGJsxzAylCNAmxmYMM0MpArSJsRnDzFCKAG1ibMYwM5QiQJsYmzHMDKUI0CbGZgwzQykCtImxGcPMDKZkkQRoE2MzhpkZTMkiCdAmxmYMMzOYkkUSoE2MzRhmZjAliyRAmxibMczMYEoWSYA2MTZjmJnBlCySAG1ibMYwM4MpWSQB2sTYjGFmBlOySAK0ibEZw8wMpmSRBGgTYzOGmaEUAdrE2IxhZihFgDYxNmOYGUoRoE2MzRhmhlIEaBNjM4aZoRQB2sTYjGFmKEWANjE2Y5gZShGgTYzNGGZmMCWLJECbGJsxzMxgShZJgDYxNmOYmcGULJIAbWJsxjAzgylZJAHaxNiMYWYGU7JIArSJsRnDzAymZJEaC9Cbbz9+/P4/Xm/+/+eHs7d+HPDzAvQcmZnBlCxSWwH609Vs4eLTdYQKUB5mZgZTskhNBeiL2do7dwkqQHmYmRlMySK1FKC/z48/H3396tU3i39XsSlAeZiZoZSWAvTF+sjzzUfrBBWgPMzMUEpDAXrzxWz2+fbLZZYKUB5mZiiloQDthuUiQS9vHwrQWUCprbNM62VmKKXRAF38Z/ZEgBLDzFBKqwG6eEXp4plTeCKYGUppKEA7z4EuXM9mb/0gQHmYmaGUhgJ08Sr85e5/3/o/ApQHmZnBlCxSSwG6uA70g9+2/3++fFJTgPIAMzOYkkVqKUCX70Tq5uU3ApQIZmYwJYvUVIDe/ny1m5fz/wtQHmJmBlOySG0F6O3NL5+83vn/N1cClAeYmcGULFJjATqWAD1HZmYwJYskQJsYmzHMzGBKFkmANjE2Y5iZwZQskgBtYmzGMDODKVkkAZpxbGpVbtY5bwI049jUqtysc94EKCEKBREEKCEKBREEKCEKBREEKCEKBREEKCEKBREEKNBnoUQSoECfhRJJgAJ9FkokAQr0WSiRBCjQZ6FEEqBAn4USSYACfRZKJAFKiEKdN/MfSYASolDnzfxHEqCEKBREEKCEKBREEKCEKBREEKCEKBREEKCEKBREEKCEKBREEKCEKBREEKBAn4USSYACfRZKJAEK9FkokQQo0GehRBKgQJ+FEkmAAn0WSiQBCvRZKJEEKCEKdd7MfyQBSohCnTfzH0mAEqJQEEGAEqJQEEGAEqJQEEGAEqJQEEGAEqJQEEGAEqJQEEGAEqJQEEGAAn0WSiQBCvRZKJEEKNBnoUQSoECfhRJJgAJ9FkokAQr0WSiRBCjQZ6FEEqCEKFS1Zqdk6mKOJkAJUahaTR15eU1dzdEEKCEKBREEKCEKBREEKCEKBREEKCEKBREEKCEKBREEKCEKBREEKCEKBREEKEAiAQqQSIACJBKgAIkEKEAiAQqQSIACJBKghCgURBCghCgURBCghCgURBCghCgURBCghCgURBCghCgURBCghCgURBCghCgURBCghCgURBCgAIkEKEAiAQqQSIACJBKgAIkEKEAiAQqQSIASolAQQYASolAQQYASolAQQYASolAQQYASolAQQYASolAQQYASolAQQYASolAQQYASolAQQYACJBKgAIkEKEAiAQqQSIACJBKgAIkEKEAiAUqIQkEEAUqIQkEEAUqIQkEEAUqIQkEEAUqIQkEEAUqIQkEEAUqIQkEEAdqc2SmZupgwigBtzdSRl9fU1YRRBChAogYD9ObVr999992/Xr1O+FkBCuTTWoC+/LJz/vfB90N/XIAC+bQVoG8+6j2F9ujZsAEEKJBPUwF6fbUIzcdPV95d/Ofi80EjCFAgn5YC9M8P54H5decbv8wD9a0fhwwhQIF8WgrQF3txuYjUJ0OGEKBAPg0F6M0Xs1n/hP16NntnyKvxAhTIp6EAnR9u7p2vh77X2RRXbgMFCVCARA0F6PwU/uJZ73tO4YHpNBSgt8/30nLxtOjlkCEEKJBPSwH6+9U8QX/ofOPNPD/3DkrvJUCBfFoK0MV1TPPEfPrVdwv/XF1JP+gqJgEKZNRUgN7+fNV7Sejis2EDCFAgn7YC9Pbm226EXnw69BOZBCiQT2MBOnfz8rtvnz59+ul33yd8np0ABfJpL0BHEaBAPgIUIJEABUgkQAESnV2AAuSTPaNyD5jT1MUGTkv2jMo9IBPwXMd5M/+TUflTYAGdN/M/GZU/BRbQeTP/k1H5U2ABnTfzPxmVPwUW0Hkz/5NR+VNgAZ038z8ZlT8FFtB5M/+TUflTYAGdN/M/GZU/BRbQeTP/k1H5U2ABnTfzPxmVPwUW0Hkz/5NR+VNgAZ038z8ZlT8FFtB5M/+TUflTYAGdN/M/GZU/BRbQeTP/k1H5U2ABnTfzPxmVPwUW0Hkz/5NR+VNgAZ038z8ZlT8FFtB5M/+TUXmARAIUIJEABUgkQAESCVCARAIUIJEABUgkQAESCVCARAIUIJEABUgkQAESCVCARAIUIJEABUgkQAESCVCARAIUIJEABUgkQAESCVCARAIUIJEABUgkQAESCVCARAIUIJEABUgkQJv35sur2ezigx+m3g6m8+eHb/049TacJwHaup/n8blw8bept4Sp3HwxE6DTEKCNu55tfD71tjCNm+czAToRAdq2Pz+czR7Nz95ffmQNnav58afJn4oAbduL2eyd14svFqvoydRbwwR+WT6HI0CnIUCbNo/Ni2erL3+/uotSzsmb+anH7IOPBOhEBGjT5mfw69TsZCnnY34KcvGZF5EmI0Cbdj2bXa6/fu5lpDP04uIvr70KPx0B2rTrzhOfLwToGfpjcQIiQCcjQJvWDc1rryKdKwE6GQHaNAHKrQCdkABtmgDlVoBOSIA2TYByK0AnJECbJkC5FaATEqBN8yo8twJ0QgK0aa4D5VaATkiANs07kbgVoBMSoE3zXnhuBeiEBGjbfBoTAnRCArRty88D/d7ngZ43AToZAdo4n0iPAJ2OAG3dT/4m0tkToJMRoM3zVznPngCdjA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IJUIBEAhQgkQAFSCRAARL9fwdTFieQkrs8AAAAAElFTkSuQmCC"/>
          <p:cNvSpPr>
            <a:spLocks noChangeAspect="1" noChangeArrowheads="1"/>
          </p:cNvSpPr>
          <p:nvPr/>
        </p:nvSpPr>
        <p:spPr bwMode="auto">
          <a:xfrm>
            <a:off x="155575" y="-3070225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12916" r="4167" b="17084"/>
          <a:stretch/>
        </p:blipFill>
        <p:spPr bwMode="auto">
          <a:xfrm>
            <a:off x="1331640" y="2132856"/>
            <a:ext cx="6195591" cy="357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699792" y="594928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Absence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436096" y="594329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Présence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23528" y="534036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46531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10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42256" y="395303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100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48656" y="263691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10000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323528" y="333057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1000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80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495332" y="1916832"/>
            <a:ext cx="6420251" cy="4079095"/>
            <a:chOff x="1464117" y="1638092"/>
            <a:chExt cx="6420251" cy="4079095"/>
          </a:xfrm>
        </p:grpSpPr>
        <p:pic>
          <p:nvPicPr>
            <p:cNvPr id="5" name="Image 4"/>
            <p:cNvPicPr/>
            <p:nvPr/>
          </p:nvPicPr>
          <p:blipFill rotWithShape="1">
            <a:blip r:embed="rId2"/>
            <a:srcRect l="4064" t="11136" b="8360"/>
            <a:stretch/>
          </p:blipFill>
          <p:spPr>
            <a:xfrm>
              <a:off x="1925782" y="1638092"/>
              <a:ext cx="5526578" cy="3709763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1464117" y="1653574"/>
              <a:ext cx="461665" cy="338437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fr-FR" dirty="0" smtClean="0"/>
                <a:t>Probabilité de présence du CHE</a:t>
              </a:r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987824" y="5347855"/>
              <a:ext cx="489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Surface du bassin versant (km2)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2627784" y="4941168"/>
              <a:ext cx="2160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453408" y="4941168"/>
              <a:ext cx="5208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10</a:t>
              </a:r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297555" y="4941168"/>
              <a:ext cx="5670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100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148064" y="4941168"/>
              <a:ext cx="9955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1000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172111" y="4941168"/>
              <a:ext cx="1008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10000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22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Numérisation des bassins côtiers bretons</a:t>
            </a:r>
            <a:endParaRPr lang="fr-FR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4196"/>
            <a:ext cx="5843067" cy="460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084169" y="1564196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Numérisation de 3627 bassins versant côtiers, à partir du MNT et des outils GRASS.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673" y="3061414"/>
            <a:ext cx="2767807" cy="309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166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Production de connaissances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Hypothèse : pour chacune des espèces on trouve un seuil tel que si S(BV)&gt;seuil, présence</a:t>
            </a:r>
          </a:p>
          <a:p>
            <a:r>
              <a:rPr lang="fr-FR" dirty="0" smtClean="0"/>
              <a:t>Pour chaque BV, on connaît sa surface en fonction du temps</a:t>
            </a:r>
          </a:p>
          <a:p>
            <a:r>
              <a:rPr lang="fr-FR" dirty="0" smtClean="0"/>
              <a:t>En comparant les BV présence et BV absence =&gt; calcul d’un taux d’extinction par </a:t>
            </a:r>
            <a:r>
              <a:rPr lang="fr-FR" dirty="0" err="1" smtClean="0"/>
              <a:t>sp</a:t>
            </a:r>
            <a:r>
              <a:rPr lang="fr-FR" dirty="0" smtClean="0"/>
              <a:t> =&gt; indicateur de vulnérabilité</a:t>
            </a:r>
          </a:p>
          <a:p>
            <a:r>
              <a:rPr lang="fr-FR" dirty="0" smtClean="0"/>
              <a:t>Prédiction pour chaque BV de P(présence </a:t>
            </a:r>
            <a:r>
              <a:rPr lang="fr-FR" dirty="0" err="1" smtClean="0"/>
              <a:t>sp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98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Quelles cartes ? </a:t>
            </a:r>
          </a:p>
          <a:p>
            <a:r>
              <a:rPr lang="fr-FR" dirty="0" smtClean="0"/>
              <a:t>Possibilité intégrer dans appli ? </a:t>
            </a:r>
            <a:r>
              <a:rPr lang="fr-FR" dirty="0" err="1" smtClean="0"/>
              <a:t>Carto</a:t>
            </a:r>
            <a:r>
              <a:rPr lang="fr-FR" dirty="0" smtClean="0"/>
              <a:t> interactive ?</a:t>
            </a:r>
          </a:p>
          <a:p>
            <a:r>
              <a:rPr lang="fr-FR" dirty="0" smtClean="0"/>
              <a:t>Délimitations des BV côtiers + passés</a:t>
            </a:r>
          </a:p>
          <a:p>
            <a:r>
              <a:rPr lang="fr-FR" dirty="0" smtClean="0"/>
              <a:t>Quelles données pour quel usage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779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000" dirty="0" smtClean="0"/>
              <a:t>Les données pêche : les données WAMA</a:t>
            </a:r>
            <a:endParaRPr lang="fr-FR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6608"/>
            <a:ext cx="6948264" cy="547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084169" y="156419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2024 pêches recensées depuis 1994 sur la région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40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000" dirty="0" smtClean="0"/>
              <a:t>Les données pêche : les données ATLAS</a:t>
            </a:r>
            <a:endParaRPr lang="fr-FR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6609"/>
            <a:ext cx="6948264" cy="547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084169" y="156419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242 pêches complémentaires réalisées par les SD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88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Les données pêche : les données FDP56</a:t>
            </a:r>
            <a:endParaRPr lang="fr-FR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" y="1385826"/>
            <a:ext cx="6949256" cy="547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084169" y="156419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premier échantillon de 98 pêches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662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Les données pêche : les données ASPE</a:t>
            </a:r>
            <a:endParaRPr lang="fr-FR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6608"/>
            <a:ext cx="6948264" cy="5471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084169" y="1564196"/>
            <a:ext cx="29523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7482 pêches pas toujours exploitables (indices d’abondances notamment)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66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Les données pêche</a:t>
            </a:r>
            <a:endParaRPr lang="fr-FR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6609"/>
            <a:ext cx="6948264" cy="547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084169" y="1564196"/>
            <a:ext cx="2952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198 BV disposent de données pêches « </a:t>
            </a:r>
            <a:r>
              <a:rPr lang="fr-FR" dirty="0" err="1" smtClean="0"/>
              <a:t>protocolisées</a:t>
            </a:r>
            <a:r>
              <a:rPr lang="fr-FR" dirty="0" smtClean="0"/>
              <a:t>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678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Premières cartes de répartition des </a:t>
            </a:r>
            <a:r>
              <a:rPr lang="fr-FR" sz="3200" dirty="0" err="1" smtClean="0"/>
              <a:t>sp</a:t>
            </a:r>
            <a:r>
              <a:rPr lang="fr-FR" sz="3200" dirty="0" smtClean="0"/>
              <a:t> piscicoles</a:t>
            </a:r>
            <a:endParaRPr lang="fr-FR" sz="3200" dirty="0"/>
          </a:p>
        </p:txBody>
      </p:sp>
      <p:pic>
        <p:nvPicPr>
          <p:cNvPr id="7170" name="Picture 2" descr="D:\SIG\PROJETS\atlas_locaux\2020\cartes_presence\Aire_repartition_Ablet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6" y="1161330"/>
            <a:ext cx="7790126" cy="550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165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Premières cartes de répartition des </a:t>
            </a:r>
            <a:r>
              <a:rPr lang="fr-FR" sz="3200" dirty="0" err="1" smtClean="0"/>
              <a:t>sp</a:t>
            </a:r>
            <a:r>
              <a:rPr lang="fr-FR" sz="3200" dirty="0" smtClean="0"/>
              <a:t> piscicoles</a:t>
            </a:r>
            <a:endParaRPr lang="fr-FR" sz="3200" dirty="0"/>
          </a:p>
        </p:txBody>
      </p:sp>
      <p:pic>
        <p:nvPicPr>
          <p:cNvPr id="8194" name="Picture 2" descr="D:\SIG\PROJETS\atlas_locaux\2020\cartes_presence\Aire_repartition_Broch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7" y="1163941"/>
            <a:ext cx="7786435" cy="55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8826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329</Words>
  <Application>Microsoft Office PowerPoint</Application>
  <PresentationFormat>Affichage à l'écran (4:3)</PresentationFormat>
  <Paragraphs>58</Paragraphs>
  <Slides>21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Thème Office</vt:lpstr>
      <vt:lpstr>Projet Atlas Poisson Bretagne</vt:lpstr>
      <vt:lpstr>Numérisation des bassins côtiers bretons</vt:lpstr>
      <vt:lpstr>Les données pêche : les données WAMA</vt:lpstr>
      <vt:lpstr>Les données pêche : les données ATLAS</vt:lpstr>
      <vt:lpstr>Les données pêche : les données FDP56</vt:lpstr>
      <vt:lpstr>Les données pêche : les données ASPE</vt:lpstr>
      <vt:lpstr>Les données pêche</vt:lpstr>
      <vt:lpstr>Premières cartes de répartition des sp piscicoles</vt:lpstr>
      <vt:lpstr>Premières cartes de répartition des sp piscicoles</vt:lpstr>
      <vt:lpstr>Identifier les variables explicatives</vt:lpstr>
      <vt:lpstr>Identifier les variables explicatives</vt:lpstr>
      <vt:lpstr>Identifier les variables explicatives</vt:lpstr>
      <vt:lpstr>Identifier les variables explicatives</vt:lpstr>
      <vt:lpstr>Identifier les variables explicatives</vt:lpstr>
      <vt:lpstr>Identifier les variables explicatives</vt:lpstr>
      <vt:lpstr>Présentation PowerPoint</vt:lpstr>
      <vt:lpstr>Niveau des océans depuis dernière glaciation</vt:lpstr>
      <vt:lpstr>Comparaison des surfaces des BV avec et sans CHE</vt:lpstr>
      <vt:lpstr>Présentation PowerPoint</vt:lpstr>
      <vt:lpstr>Production de connaissances</vt:lpstr>
      <vt:lpstr>Questions</vt:lpstr>
    </vt:vector>
  </TitlesOfParts>
  <Company>Onema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Atlas Poisson Bretagne</dc:title>
  <dc:creator>BARRY Josselin</dc:creator>
  <cp:lastModifiedBy>Utilisateur Windows</cp:lastModifiedBy>
  <cp:revision>9</cp:revision>
  <dcterms:created xsi:type="dcterms:W3CDTF">2020-02-12T07:01:29Z</dcterms:created>
  <dcterms:modified xsi:type="dcterms:W3CDTF">2020-02-12T08:38:27Z</dcterms:modified>
</cp:coreProperties>
</file>